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3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9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7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2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8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7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13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3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26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6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89B03-46D2-4E32-80E3-79A43A0A358D}" type="datetimeFigureOut">
              <a:rPr lang="en-US" smtClean="0"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6C29A-2F5B-4165-A278-830899C7D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3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48" y="301214"/>
            <a:ext cx="11230984" cy="6024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HOBBIT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By Skyler and Marcus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</a:t>
            </a:r>
            <a:r>
              <a:rPr lang="en-US" dirty="0" smtClean="0"/>
              <a:t> </a:t>
            </a:r>
            <a:r>
              <a:rPr lang="en-US" sz="5400" dirty="0" smtClean="0"/>
              <a:t>Hobbit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Today we will be telling you all about the hobbit and the characters, and we will be showing you a Lego hobbit hole we made!</a:t>
            </a:r>
            <a:endParaRPr lang="en-US" sz="2800" dirty="0"/>
          </a:p>
        </p:txBody>
      </p:sp>
      <p:pic>
        <p:nvPicPr>
          <p:cNvPr id="1026" name="Picture 2" descr="https://encrypted-tbn0.gstatic.com/images?q=tbn:ANd9GcR2zcQN88NSq-i65oQgXXcPARIU18Bij2OTdsqcmen-ewe4SLb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5" r="1053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Bilbo Baggins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young hobbit who was asked by a great wizard to go with him on a adventure. Through hills vast landscapes and even a dragon! </a:t>
            </a:r>
            <a:endParaRPr lang="en-US" sz="2800" dirty="0"/>
          </a:p>
        </p:txBody>
      </p:sp>
      <p:pic>
        <p:nvPicPr>
          <p:cNvPr id="2056" name="Picture 8" descr="http://thehobbitbytolkien.files.wordpress.com/2013/01/the-hobbit-bilbo-baggin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Gandalf The </a:t>
            </a:r>
            <a:r>
              <a:rPr lang="en-US" sz="6000" dirty="0" smtClean="0"/>
              <a:t>Grey</a:t>
            </a:r>
            <a:endParaRPr lang="en-US" sz="6000" dirty="0"/>
          </a:p>
        </p:txBody>
      </p:sp>
      <p:pic>
        <p:nvPicPr>
          <p:cNvPr id="3078" name="Picture 6" descr="http://www.thetolkienist.com/wp-content/uploads/2014/03/The-Hobbit-Gandalf-Wallpap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7" r="1200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wise wizard who asked Bilbo to come on an adventure to save middle earth. (But still, he’s really old). Gandalf always has a spell up his sleeve.</a:t>
            </a:r>
            <a:endParaRPr lang="en-US" sz="2800" dirty="0"/>
          </a:p>
        </p:txBody>
      </p:sp>
      <p:sp>
        <p:nvSpPr>
          <p:cNvPr id="5" name="AutoShape 2" descr="data:image/jpeg;base64,/9j/4AAQSkZJRgABAQAAAQABAAD/2wCEAAkGBxQTEhUUEhQVFRQVFBUWFRYUFxcVFhQUFBQWFxQUFBUYHCggGBolGxUUITEhJSkrLi4uFx8zODMsNygtLisBCgoKDg0OFxAQGiwkHSQsLCwsLCwsLCwsLCwsLCwsLCwsLCwsLCwsLCwsLCwsLCwsLCwsLCwsLCwsLCwsLCwsLP/AABEIAK4BIgMBIgACEQEDEQH/xAAcAAACAwEBAQEAAAAAAAAAAAADBAACBQEGBwj/xAA7EAABAwIEBAQEBQIGAgMAAAABAAIRAyEEEjFBBVFhcROBkaEUIjKxQsHR4fBScgYjYqLC8QcVY3OC/8QAGQEBAQEBAQEAAAAAAAAAAAAAAAECAwQF/8QAIREBAQACAgIDAQEBAAAAAAAAAAECERIhAzETQVFhBHH/2gAMAwEAAhEDEQA/APrLKXREZhucQh/GADVVo4+TGy8dyx+3fVNtYAjUyhWKs0K/8ZozkpWoymmlQhMseSS6Y1fh4PIeSSxHCRzXonNQazFz+KOk8leNxXBuV+9kjU4I/mOy9fXag5ZWpitrxVbgzwCdllYrAHYL6JUpBL1sM1whXjfpm6fMauHPJLtBlez4rwgjQArFqcIcNkl/WbGOZVwVpDAOGxTDOFPInL9lds6YjiUMgrXxGEIsQQeqQdQcrLEspUgoZJ5puowxH2SrqZWkUuuEFWDSoQhtQK4VSuZlNLsWCo9vVBNVcNZNLt19Hqq/DBc8dTx1RBhgrikBohGuquxAQXfT6oL6PVcfXQzWQQ0DzVTh+qhrKpqoKnD9VV1Ac1HVFUvVRPAHNRczKKj9JUso/D7ym6FRmwXmGVSNz6puhiO/quLpt6MVAiZwsahWCP8AEha2jRzhWzhefo8TmuacAfLmaZu64BgcvfpF1psqLEzW4my5L4l3ylDrYtjfrc1v9xA+6zOIf4iwrRlNejP/ANjVeRJRqdcOnmLHvz811zV5PhPEqfxTiK9I03sOlRp+YEEb8sy9Q141mRzFwmN6Wqk80CoITL4KWfWAsVU2SrVuY9Uu4jomq5lZeJcRos9mzBLRoArNrhZRxR3VDiRzVmVZ3GrVLXaiVn4zAMcBAg9LJR2LINlcY081d7NwCtw0AWErMxGAIvBAW6a8oLqnoi9V5t7ISr16XEUWu5JF2AA1Cu2LixYlDLVrnBt6+SH8A3afNXaaZRaqFaFbDkJWpSVQsVRxRXU0MsVAy5Dc5FNNDNNUDLlWVc01UsKaFSVWVYtXCFdCpKqSrELhCaFZUXYUTQ/QD6bTsiUKA5rzWC40/Qtcf7hHodCFq0+L82R7yvn4/wCrx/d06StynS6o7KM7j0WRR4q02kTym6bpcQHL3XpmeOU3KMDhHDz/AO1rNj5adOQ7+4Uw1pOwu+Bqble1bg+q8rwPEhuNxjnWDvBg9muJHPcL09HFNcbOCmPFvK15Wtwqp4wFVssaS8uN2uDd532svM8ZoU303VHtyhr6gFw0uLjLdSJAGnkvo3FKjiWN0DpknpoIHMA32hY3GeHse2IFtJ6i9j0hceEl6bnkr4bxCgGvIEiNOt+a9t/4zZi3PzOkYdpIc4m1Qx9LW7nT5tueyzP8RcKg5mwem/Uei1//ABTxPK+pQf8AQW5mzsRrHqu2DOd2+jF45KlQAjRXq16I/aUqca3Yep/Rb25hPEJatRBTNXFA7e6S+LvyUQCrhAs7EUYWy98pDENlNIyHnsqF3MJivSS5Eg8wFeLO1w8cyFaR/UkSFWVricj1SnydKWfnG6FKs16mjkA9xlUfiXI9UToSkquYblXRtR9V26GSqvqFUzlXSbWdTCrkHJDc481UuPNXRt17Bz9UB0KxYhlquk2qSFQuCsWqharoQuCGYViFx0JpQyeiqSiOahlqo4uLsLiD2tLiHygAkj+kszepcbbIzeNMFhnPQQ8DtIMeRWYKeU7gW6C+x5qNrNbo03OtjPYL4dwxv0kuno6fEWQJzRzLdLWMGTzWhT4i0aOEdSfK2i8l8aWXIdHqPONukrU4A5tSqPEADBckSNiQOkwdt1ieKy7jrjd9NfC4uKtZx0d4R6x4eoG6vxjiWWgHsLhnf4YF2zADnO5yPlg/6isPi3H6VPEkU8sHK05CSGloJ0gNdOa8cuaH/iLinieCKbvlnKyACZLsrj0kg+q9WGOfLv07a1XvcDxJ1RrC4kwxsudHzwA1z2jYOdPkJ/EJJia9hOuY9ok/mF47hHFs2MqvuabalPDU/wCkNaC0ZRzOQnzK2sbiPw5tHHuTcCfT3C6/bNeY46SXHT6o/wBs/wDEeqxv8LPjETvee+/qDPkm+K4lsm97euXX3XmsBjsmID7mnmBvYhlocfUnyHJdcZ0xa+teLIQH1DOqVBIKlWr0SVmmvGKpUcSs44jortxfRb2wdZWKj3LNqVSVajW5mU2D1LpGsw7J4VByVagU5pWW5pVYTlRiXc1a5oFCoXK7moTmK8hMyq564WqhCbNqVGSln000QqOarsJuQ3NKZqwEtMdVuUUKHmRHOnZBcVYOEjr6Khd/IXcy61o3RVC5Vc7ojvcAqBw5qbAC5Uc5GqPAVC5NqFmXFcuHNRXY9FTxoFiPJ38P8Ccoik6SCQSL8gZ5DZZtV5yzY82nl/pI3VaLoM7etuUey+NcN+ka76rGaX0g66pjijSMHVcyA5xYBpeHZog6iPeFguqAu5AX0Ww6uamHcNTL3CNiynmAPobrp48dWOmNm3nMXRfUOGDRLvhqRgWJHhsM+49Ffh9ctqUwZ/y6heB/Yx1T8vdM4qr4eNoZNqNFsbCcO0Eev2SeOp5a7gL2qR2dReR7OHovY6bbPCcQ2jhWVHXnFZu4Y2BfvPun+H48+FVcZcQ6p8zgLuOY2HcEEiPe2DxlwZgaLdwQSOReS4z5ELOwfFstHwwL5i6eeZsHzENU47LRK+KLmuJ+o6dIg+8bLOdUDXASBZmvLKWkxveDHRHznLNtzqJjTSZCE1kva5wiIAgkQJ0d9ui6Rh9G4DxQmhTa4zlAYAYIhoEAOOto8oWiatN2o82nReW/wpVAbWY9pcA5paRAjMDYek+Z5Ba1TDXBZmj37Qvk+WXHyXVsZuRvwKZ+knre4P290N+HAMS4+VvWElSxzmmIBE6xHcE2g+RRDWaTYweuUx5zMJPN5cb3WeRg4QnT+e4S1XBPGglcpVOcW5H3G6v8Xb6nX0mPcErtj/pv2bgIp1B+ByOyq/cH0XTi3bGfID8vzUZxR4+tkDnB/Vdp5uX4vTtSrYk/YpOpiRHVNVsYCYysIMc/1Vm4ZrxIpgDmC79fyXSX+Gme2swayr+I0gkTZGr4WnO4MaTO+qA6kGfTM3VZUa4HYlQ0+h80tSxEGYMXnujHGCfpHmY/JTtHKlI7AeqE6gY+oKz8aP6P937ID6hLswacoiRPJdMZkgb6esnT7IXhT+iddiW/iaUOpWbaG+q3uqSFDkLd1H4eOUdSE8cSzt5ITq7NifROVCfhWmQAqupNH4vQI7qzP5CG97Turugb2M3P3Qy1u0+6vVA/qlCgbOCqqvY3qguY3kUZ7xzCAXjcqiuQciohmsOqio2axcJGxsREnsRqO6axzabadMgOBd9UmYjY7A9ErTxoaBmGaBHS3X1Q2Y9+sdI5jUEL5fC2yr1pSqQdCfy/ZafDi9gpucIY6o0AmQDLXA3iCLnSdCk8OxhpjMW5naBoJLNgS6dTB+XfW1lXjFF9PBUqmZseOSGtF4y/K5zu7SAOi6Y5Tcn90uE0UpOca9Bx1Dqc9RmAi20WWhXIdi6JJsQ5pMxcUqo+wCRqYgNfRdGtJh8wAELG15qMI/qn/a4fmvVp0OceqgsgaB/2A/ZIYdkmwFg2fOo1v/JVxDjkM81fDPAo1j+I+G1vaS8n1a1XWk2DXpxJAuCCRoD39FT4kCc1tZ13v+adxLZdVpmxcC5nUtzEf7C8/wD5XMJQDgM0v+sHNeKZawMEnaXOHn2RG1/hTiX1BrHEETJkBwE26wt745rwJsbggkyR/P4V5iliMmUCzRpePJHxOHcWl9F0katO/bkV8/y+OZZ79bYvbfe5hsAdPxH/AJa9u2y5UwLY09Y07jVeaoYupEukf1N1t/UN46Lbp49rRYZgR3G0xeFzy8eWPrtnS1fDWgaecpd4cO3r9ymcNjqb7SQ7kTI9f1VqtADn3aT6wrOuqaK/EvAtHsutrE66+au4DQu9Rqoae4NtO3nMR3WuMTQtB7XOuG63JsPNbgxtMfKxrYEaX8yvLjMSW7ak6AGdyd4PspTxUOMi2x10K7YY6jrrWG3oqwY4zlbryCHWoU3atavO18dAzAm8/v8AdLDirhoSlxy37YmUrefgqX9I9ShHCUxsR2c79VhP4w7n5IbOLuJjWbK8cv0btTDtiAXD3SpoQCGuF51BGqy6vFHA8vzRqfE5E/ZbnKC2Io1D/qjSEISNQfRNjGjdHY9rhy84/Zb+Sz3E0z2weiG6j2WmcOP+wPuIQH0wNvR35Fanki6JDCk7tHmr/wDrebh5K72DYkd4/JU8Vw0IjzV5W+hDgWj8R9QhOwzBz9T+i6cQ4blAdWJKs3+ghwrD+E+ZP5obsGz+k+pRmVxF9VHP7XU3Qt8Czl7lRM5VE5X9NhU3m4AHTqf11V3S76YBiSeovJPb7qhcGkSZA1tN/NR1SCABDXHUzAtcenNebj6UzTwbTJc15BaHBrT4cnUOeS0kCJIgckr/AIhxbjhgyZDHC3QAtEeoRRiMpP4RYaRGkfzqiPo06zC0G8bD6vPUrPrObWVh4hxLcMf/AIy30Lo+wRWmXt7u9cpQMWzw6dNp1p1ajD0uf1R2sJe0A8/XKV7WnMY6GnvHsUOhoe/5Bdxs5BPMfcglM8GwRqwG65nE9gAUoXr1nZ2uJu2IPItBLfeFu03Np06D5ZlrvrB+XVjf8sNDp0yuGbsOqwnXcZ5mD21+67hGAucyDLoyxpImQe4iO3VSxGzVpCS0m4Oo/NUDy2wcOZgkGN0F12hxEkfK7tt7T6KlCiCQRa9xqSuNwc7dNIPzGTBHa8FShhHudLbXOvvE6bJ7hHCIguPy5bX7GD2ut51OkYaWzygTvfTS4K8t8kl1CV52v4bTAd828gefzNN1bD4lwH1B7ep09pC5xTg7KfzNcGybZrtMxodvPou4PhlRx/y6ZcR9WQSZjeF04Sxb/FHVmOsAWuOmu3UfouYbGNAyFs7zqSNYInqhYWr/AJhY6QZ1MAi8QJ0gSlqoYHOJLtwGtuew9Fbh9VcTVTjAgACC7UC5J0Nz5pWjjNZsG5pmxLgbAjmlqeHEgtDpgO+aDAOUZbA5vmJ0CGyk+5Ilpm8yTIgAcyJ2G3Rakml3aPVqkthpEe/YrPrgjUHvp+qcw7CBdpBgC4vubDlZGxeHJF7d9t1uZTH2mmLXqRG/eZBVcPUBMxpMd9iVouw2mmiBUok6WBW+eNx6CGIxJnX+SUbDYmbT6Kr8P079VRtHUddtNPdbmtGmzhwHfiWpRo6XXmKFUg7ytLD8QI1uuOeOX0jdqZosR33SOIY6d/b9VUYydwqPrHmsY7gEc3X7qhLv+1cuPNWbPNdOQX8ZdmTonWj+WRBRadQPQK/IaZ7mbyhustV2GZyH2S3yjQX2gStTybNEs64mBW/t91FeS6drNzOINhNu7v3R8LV/y3f0mZsD9NpEnQC+vNZj8QHEE79b6RqVelmAgSB32cfcW9lwuF13VirqmYQZcZgSImwgRKYwr8sXIjlfuAjUmNc45rcjtpvK7TotJjM2JFxFx577FXXLqp9s3jNECkd8zwfYA/YeqVfiS1oeBmuBB/tIK9HUrMJY1oa8RUafly5pBBkC8iF5OuxzSWHZxPoPtovTj6aM1eIB4aMp0dJtrIIPqmeG4x1InKdQfcQfYrPw9O3mfv8AsrU2klKNKniASxsWDHD+4nKfvKBkIN7QdRsRoQhOIBJJiAI7kk2S9firho2erv0H6pIPU4DFNqucDZ8fOABcE2qAd9R35rebwxlE3Mu1EibwTqDa3bXdfMsLintqNfMmRFtRygajovoVavkBHyydwCZt+Eu209V5/PjZJIl9D4jF7ydJHMRzPp7JXD4wt/e5HWdis7EYy0A6X05+aNhcMT85gHUXJO/sbry/Fxm6w23YokG0nLEuvtbXus/xKjGwRmzEC+UwGxLriw09Co/GtaAZ20m8XsOXdcxPFGPEbQLdJ0k9StePLL6nScrCJxxa45nOdO7bfNbWNRrr6IdXCF7g0EkkiBEGYcS0ctl3GYppAyNAEaTMR1I6eS74j25RcFwaQQCTlfFxz0Hou9z6l9NbKim5oDQ+4eIgn8QLQ62gNh5+ujwupWc1uZ/ysJBgi0REka7e912hhgHZt4lzZaGmCCwZSBeQCZRfjGg2EnKDsIJINjNtvtZcfJnMupNrPQWKrRLi29rgCJ790DFOLYOWztXchvAnWFTGOAaBTb8wsIdZ3MgWtBiy5XxAgMjNAaHE6A2zOFrmbc1McfQrlLoOWxjrIvFxaekoFVsGBY2kH7iPzQa/ECIHyyXZrSSNQZiBpFoVHVHVLw5zgfwANkkfTHIRELtMKDuaQAS25ix9fNdFKQTa2u1vTqs2o9zXQ5pE3gyIB5HyhMsLS0fKQQAZB2PRa42AlfDC7p6C8Aeut5VK/wA0G0+idwzAWkXBuJIIAOkiCPRCr4bLvppFptHPmumN+qaAqsdAJj1VGzsfdWqu+kidDre2Y6lDfiD/ADfqnFKNmcN/cIlKseYKV8e+vqp8TyPTyU47RpsxPMD1CsccBy9VkHEE8vQKpr6aW6BT44NepjrbaLOq4nkgOqk80LwyVqYyKZON6e64lvhyotaglJ4i5JjkY/7TDcSL3MAQBMxzAjrdYgf1RadYjQ9R3WrgsatPFEcx7wUxSxLd2Zj1E/nZY7MTy0/dG+KN7bXCzw7ah11YTc5RqZFhz0lBxWQ3a4OJ1IB0beLjolc4gkNAkGYGp2lKGsRttEaarpx/BoNtO8RPnH7qU3BxgalJUcVOtiYnlI3laGE1naD205rNmgPEVRDiIJmB0MBZzL69kVgMlzvpDjy57BGqY7OMpawD8MADKdZla9A2BwucRvMD8l6B1Ot4TKJddsxmzF0EkxJHkvMU8dl+n1/Yp2jxV51cVONpNNFmGcw/M066mCJ+yYr8SgWFtup58pWRW4oSDLp5SFnPxZOpJXO+Hd7ZsadSsSbkHzHPRHpaTbUdYtuAsZtWY/nsnG4m0LVx/E03aD2jZpMbjNeBOvY+q62pne0TDhYZtMoBOXyWCKx5oxrTF9h6xpZccvGrZNZxkSINtdReI9h5rNq1XBxEgAOI8wIKXdihMC3UE2kkX5/ul3Vp1MGR76+wWsfHoaNZ+YCHC9pMg9JAmOUpd9ZrflDgevtbqTsk3V407i9xZCpEidyRpa0b9VvHx6inqjSSQN+l+tyZi+667EWDWkQ06cz/AKnb7IPxWxMEDY6EblcdjG3kZid4sYEbnylXiJ8dc2AmxMX7DkF3D1Y0N+aUOMPJs7mAZ1jXuqPqknltbbyCvBG8zH/LAFzvv5jqo7GgyTJ2H6rBFaN/+1cV5Wfjg2TlMXiBHOUM0G89VntxHJR2JKlxpTvgAc1DTaNUn8V/CufEA6pxqHDk3HYDXzVc40geaV8XkhOrK8aNQYgdB2i6C/ELMdU5/dVdX2CfGND4wcj6hRZvilRa4QKeIutqoCi76aMeMiMxZF5SaiaD/wAV/JQ3V0oomgy6uqipuLHogKJoHNY81XOhKJoMNqojcQEmomhofGIb8TKTUTQb+IVviiklE4wPjGKNxhSCinGB5uLv/Ocq3xaz1E4wOuxKgxSSUV0GTXOot2XfGkalKqJoMeKp4yXUTQY8Zd8dLKJoMiup46WUTjA18SVw10sonGBnx1PiEsonGBk11U1UBRNA/iLiComhFFFFRFFFEEUUUQRRRRBFFFEEUUUQRRRRBFFFEEUUUQRRRRBFFFEEUUUQRRRRBFFFEEUUUQRRRRBFFFEEUUUQRRRRB//Z"/>
          <p:cNvSpPr>
            <a:spLocks noChangeAspect="1" noChangeArrowheads="1"/>
          </p:cNvSpPr>
          <p:nvPr/>
        </p:nvSpPr>
        <p:spPr bwMode="auto">
          <a:xfrm>
            <a:off x="2501106" y="151221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58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Dwarves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The small dudes with beards that love chopping stuff with a trusty axe. Their loud too. But when orcs strike their good fighters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WFhUXGBsZGRgYGBsYHRocHBgaHBwcHhwiHCggGBslIRwYITEhJSkrLi8uHB8zODMsNygtLiwBCgoKDg0OGxAQGiwkICQsLCwsLCwsLCwsLCwsLCwsLCwsLCwsLCwsLCwsLCwsLCwsLCwsLCwsLCwsLCwsLCwsLP/AABEIAIQBfgMBIgACEQEDEQH/xAAbAAACAgMBAAAAAAAAAAAAAAAEBQMGAAECB//EAEEQAAIBAgQDBgMHAwMDAwUBAAECEQMhAAQSMQVBUQYTImFxgTKRoRQjQrHB0fBScuFigvEHM7KiwtIWJENTkhX/xAAYAQADAQEAAAAAAAAAAAAAAAAAAQIDBP/EACQRAAIDAAICAgEFAAAAAAAAAAABAhEhAzESQSIyUQRhcZGx/9oADAMBAAIRAxEAPwAPNL8sboC3ljK9MzviRKVvLFASpywUowLSAG18GgGMAHanGVcJuKcV01AEYeAjUOpO4+o98N0qh1lbjqPqPI4ExtNKzqkojE48sQBbYkQzbFCJRjoLiSisYlqi2AAGoIBxHyx3VN8Rahe+ADavjDWwOW8sTfYn0hothARkzjKYnEVZCJAMH0n6YS0eK5inmkp5hl7pkKo0BZZQv4ucyRHpgoVlmZLY6WniQDE9JRgGc0aGJKeWgYnSkbXjEtGgcAAndeWNtTwPwLiQrKVeBWWQ67bGJA6frOCs1XppZnUHoThvAWg7Ur4wGMdJVVrowYeRnGOMSMjMHEbmNsbLXxqJOGIh3OMNO+2CUpA477ozgAG7kCZxyyWxPTqLUnQytBKmLwRuPXElan4eQHMnAkAu7vA1dTOGKjfY+YxHVpgjbAAEo5EDBq0fLb9sRqkkWt8hhmrTtthgAmmPniNqPlg2ow3i/wAsQGoSdhvhAC0qON91E4nk9MR1VOADimL47BEcsbVDjoU4IJ9cNAc1UkCLY13ZjEhJO2IlJwwO0QQP5yx3Uy4t+mNqIvIxqm4YmGUsN1Bkj2wCBQfnvtjhpO4wQyXM2wNxJmNNzOyN+Rwhm+5hiCL4mpVABBE+2I6zHwNEaqan6R+QGOkzQ0wRB+tsJgiodqJNWmJheY5HxgTHvhvwNvumHIVGAF7CbD0/LAvHMotXeQwZQCrFTdgCJHLBPA6ISiiqDJuZJJJO5vg9AMKYj1xNnNfdHRJaVsASTLAECATN8cIDMRfB2XZwQwBAW8+l/wBMJjXYiy/AMjoLVM22pAC6hlsGMrbRqi4EjCfhWU15jTTqVFQEeIEgkFtm2ubgSPywTw7tIKFLuEWm4UACoxUWDao/1m0cttscdl2WrmKlV3WAwaSdMm+nnEgnbyxiuzpbVFyrCNsdUtsdVSCJkHEmWSfYSfKNz6Y6DlIOIZs0wopqWqOYVQJJ9BzO/wAj0wjrcYzSOO8Rl56HTTqExvz9RtIwLxzMB+JUQ7TRCQFmJ1atTdT69Mddp6ARadZaQQq4kq5eaSoEJJFhI67WxDnTo0jx3Gywd8rqHX4WEj+dccU5J2wD2SyumnVBcuveMQDfTJJMdAZHvOGyJizMFzDhBcgSQADEnrF7kLJ9sHVuOBaYUUawkGG0ggAEi/i/gwp4vn6NKO9M3FgNRHnHIRv5TjqnxjLaWc1GdmSSCCFUfOFExt74ymmb8Mkrs4FQFiCx1tfR0HWehsdueNcW4Omaomk/qrc1bkR/L4B4d2jytWqWkq0aZZSoIEc9txuYxZ8uBFrjkRcYuPRlKrwqfZPi9SnUORzdqq/A52qLyg8/L5b4tPEM4KQi2o9eWFvavga5qjIOitS8VKptBHIn+k4SZPjbZmkoqoBWpWcRJmIBjoRzxRJb+F51LFkqVjcFlUnSR5DYYY8PzoNWrT8UofxWP+RvBxVeH5zTTZSGCupkqYMA38yDBBPrBxP2ezg+0MC2prQ0liReZcnxqORMm5xNO7NJTi40hjxvgk1VrKWADaiAQIaw1eh2IEYQcA4JWz2qs1Xu1LMAukloBIkmY5bYufaKmWy9VQCSVO2PPuyvEcvRVlqNVLAMNCMR4SvhmSBud56Yz5ZbRr+nj7B+IVHyOa094HXkwgX2hhJv++Ltw/OCtTDAeRHQ/tih9oszTqshy4Koog/FuSZufiM8/TqMPOxmdhjSJEzBg9BIP5jGcJU6NOWCkm12h+ReMAZjiSqTGm3IuFY9IU7z64Oz506jtY38yIH1i+NUUQB6a5MDWzI1U92ohQCGmZIIIIMg2ONpNro5uOPkT5HxKrQQCJvvit0O0znia5YjwyyGCRJAJBg7gaW+Y5C5HY7MsGekepMSTBBCk32kQY2+dxc1w4Zbi6ZtyopVBpOrkzU3UnyuiL595gTbRMlToacOajljnajkJT+0sfU9zTLQNyZ1G2KYvFa3EsxoQSG1d3TJARV5NUI5/Pe2If8AqBxEaFprvUd6r2/qaygnrpU25AYl7BVQtU/aFamtRURalMsvjXowtJkWGHK6wIU3pPSzNTh1Re+M0nYrUC3CncGN1aLxzHWBi60cwjqGRgykSGBkH3xR/wDqXxWkyJTpGo7s+sio2rQEUqIEmdRZr848sWDs3w5adJHSRrppqBm8KL/3b39OmFHoc0lLBqy+EmJj64Ar18yg16qQUm1O2r85PTbE+eqABRqKwysTtYGYn2wPSzdEs7HK0zS8WhyW8RZpZmJAHkBsYHpjGc7bp9HRxca8ba7OuEccFVzSYANy8zzEdcMMwwUFoJCgkhdzA2A5nFM4olLvzpfRUPiUQRHSL+XI4tHZ3PNWVw4HeU4k8j0PliuLlt0yObirUDJ2mpTpKsoPNoF5i4mRfDZlMYp/2YnNirm1NN1UfdMAwdgCAQwgMmx57RfD7iXFu5RqryUQw0AGCeUyI5Xvc46mjli8Oc3xQU30XLfTmLnlsf5E9ZPjauSrKB5hgY9RuMVTKn//AFMylNfu6aTcmWIYXLEbDwkQOuDu2fCVy+WpvRFAvTYqalFhq02A1iTqYy17cvaPJLDRcbast3IG04Fd4MWwPwTNd9l6b6r6fFHIi0HBAy3MzviiRJ2w4g1KgAphnMC5BAi5EH298Vjsr2fzOZd3y792yD/uEkXINp5z+2C+2dQ1cyqKCwRYgC8nxMfSNPyw17NZ8ZJSMxUrUXYsVVF1KRoMEjSeemD0wndWOFOVMS08/mctXhWq1AQGanUJY8ww3JBDBr+mLxm64bLM4+F6RPzWRiqcR4sPtb1g5qAJ924QLrLCRbax/l8WSk4bIyBGqlMDlKzHpg9Evtoc1xOXoOxB3UgGYGlYHrZsLK1C9mA9bW/XE+UBOXImdKBhPKGH/wA2PvhZ3kQTe3rhyWii8IOKsRTcrEqA3rBBvgzgSaqSHnp+ZOA+JEtQq6Y1aTAnfr6mJ+WJ+zvEKRpoBVpySwNNiQywASNRA1QTyEQRckXzbo0UX42N6KS18JK3ab/vSpKU1OnSD4iVIGsi4UW+flOGnH27vLu6kRFyDyO8eeKhTmalOSBUR9gCZF1Inzn57HFCEXDuENUNSpVgLEmfCq3vPQfzfDupRo06L0gHK1AoXRujKytPXQQDM9PIgccKrglzBCBQqrHh0zLD+6yfPAtDOE6zPiU6j/aTMj+039NXXC8UFhPZnJrSzCMKrqCYZWMhwZHsQYI9Mek11VFabyIAI1A+cbGN43sSNseSrUuyt7evT0i4P7Yt752pmcpSliGpyhIMGRz9SIw7oErFVSuFdxV+7r7K7FtCna1zCm+8xPPC+hkqmpldwEazXLyphjzgzIuSBIwRXOaW/fMw6aiGPSBt16DAdbi8GXpVDBANSo3elTc+FLLy3bV6YVJj1Fk7McRXvtFMEqPiMi/qefX5412t7UFaxoUgwGzOPiMjdPLz3MWxV24oKjBKHeDURqczPmd94+WEvE6upy0meViIiwjpAAwXRUY3pY8jSDEGZBMC/wAXq36YmqZqhSBRgwo1GAqUyCCLiKiHZW9PCwEEdE3A88SxFix3U7VPT/X5fi9d7HWyyVKZHxIwgH+k9OojFXaFW4Kbagio0MGgGJIBHiMbbmRh92R4g9LMpQLfdODuZAblB8yQMEHL0+5p1FA1BRIvZWBRh5/eBRtYDFR42TSQurGQ6qp2uVdj8gEPuMJ9FVunrHGkBVVNkksw/qAiF9yRPkDimdpF0EZymQlSnAImBUSfgP8Aq6f8RdsrUTO0qZpt/wB1EIO8EzqEdRecUXj+gV+51LUWmT5aj8OxtE6hjRVRh26GydoKJFHMa9KMNJ8DFpQyUXSDFS8wYkGRI2A4NxVErtLqzszOAAxYajcHV8ImD6ztiXNcPXJr39Md5QaPtNARIHKrT/pdfqCeRbE3FKeXpAZoujqyDu2UGX1CQN7GAbbi8ztiZSLjDaAO1/aXNVm7ukzU+7jVoJAKkE6mv4rA2NvKcB8NpClUcMagZ2YHQN9BuYB2kE78xh12MzVIZvu6KguZKlzGogHVcU2CqPFFtjO5wT2kRxVNRDRBJ1FVkMGaBaVkyQLrvjl5bl0dnAlHWxNn8mAahRQojY7ygA1A3uCefKbiTjMhkVEsmnUTr1EnUSTYC8IBtJvO07DfFVzIoh6lFx4rkKSJZSsG1gdXPpiDs/XCUitWYMwCQAOYBMj/APmduWDibT3A5Un1v8Fqo8VNehWSoumtSCloMhg11YHlJBB6EYRZalUdtLh1AVAGZzFgpDBbyYESfrhhwDN0jTrEFmZmRIYm27gEG8WODsswPiKggBnbzgEx5f5xcrbMI/EX5filGgwqd7oUSANy4G9uZMjlyEc8Iv8AqP2np11yrUC1i5ZWsQQaZAZdokSD5HAXGOKLXfUKSoQIVRyE8zzPphDxGmdKOpIKmJBgidjPqMWoeKM5StjXs5TSoyPUr0UZSTD02aBMgt4gpO+/zxaeJZcikA7o9IxpqhtSCSIPVDPOSPMYrvY1oAZWjxEG27ETB9f0w94zwV0BqUqrIj/GoPheReVkgmOcYtfUkque4OQ4l5JBliSZ5rc+hi/549D4LmSMtTLySFggDmLQB58hik1qneU2Fg/xzvrGlPZYAJgYunDsyn2VSkErQ71m6HUFWYm5Ykj+09MRKSSscY26FPaXjDswUZcsELDUsMLhYvvI58sA5fi2fqUjSWg8FRDM/hUWI0gWGw64a8IzKFNKsp8IldQBPX0nrg/htZQoXWPD6AERIPyxxt1Fyo6VKTkoopnE8nVchqw0uQZhifeLBdptO/LDjI8WORhBFRWMsd26fFux9Z2wLxzO66sgSsttA/AwuBsZgbm0dMLXrsK9SRFxEcg0mfW+NOP62Tz5Okyx5bOfaOIsrGp3VRCqqTGlgiuLXAIIfr8U47z/AADM0ay1KVQ1BzXZjtIYfCykliZMSdsIeFVX+1UzTF1qBzq8I0rdzqNvgBxaqqhHWt3heqxOqTNjy0STRAgDYdIJvjplPDnhG2LOC8F01aro+gmQVggoTJCaJstzebADfnP2j4SutajondBlU90ujSkiS8CwA1nVfbBdfihoywMm+rcap6yNgBA9PK8WV4jLfaTLUYZXRfiAMC4jxoPK+2JjVb2aSbul0E//AEvRTxUHqU2/CwqMwPqCSGXDWlnFVFatCMfw9SN4HPbAnDst4fuH7ykDemZD0/8AA/pI97RioZ6c1mTUaUFOBTjwsACT7HckeeNJSpGaWh+dq0xWd1BDVCPKFAA+pnFnyDEgVFRasBR4mC+JTqF4t0mdp9qpxHLszaSpJtDwIM8t519REc55Y64ZnqyFdNU6QQLRJ8W4mx5j0w+Ofojkh7DquVpVV0OCp1EhlEgTa4BGmCCZHniTLsVytSm4AejNEhdvCQAfcQffDrgVdKtS5Uk+WmVnxGDyBJPlJwt4rVR6dZ0jxVF1Re+pF+dsORMAmjWcoIYANTAgARpIEi9zMC/lyxE4sNsZllHdpvdF/wDEY5KHl0xDNRRxCmWpuEraGWWmJnSJ0i8gmIkdcVMVKtA1K60SyuAO8jUFFgZsQJIIv+RxbMllZV/CZKmJ8wcFdj82wy8D+o8vIH9cS1pafxKLU4pSq0ogpUFwUhVnzA3J8oFsNuzrawrP4oUW6hmUGfacXQcByb3qZemzcz/md/PfFU4oEy2aZVXu6YXw2MRPI84264aJsGy9MpRJZWBk6rg3mBEG22EeQzP3sCxItPUXHtBIwzqcVCUzThmKlg2kEqCGYGDzHmcV9q/jUqsEEcr4cmIePT1fD8a7eY5D229Rh3w/MavDQUlnZQRBOhip1N0CQuqfIjzwlpP4gev8+n64NpMadR4JAqU2BgkeZFj1/PBWDi6Y67XZJKWYoJlTrd6Z1NqkP4oQxOkEgG4jC7PcAZKbS6u50vpjRAuogsYYEmxkWUm2FPBFFNi4UACI9ryep/xh9QzoqKWFOnqVlYiLGDtpclAYLbCPLBGNKgbtlXzvDatAlmUWUghHU/EI3UkGxmxPtjXBuCVcxOnu1IMBXNzAvbScHca4ujVKlRWEMZCgje07KOc8sBZDipRg4DAgyIO5mIHMz4QY+uF/I7p0D5/glWjepTKqfxfh9ul+uHQzdakifiZ1DEyA4HLUSCDaLkT54d5viVPM0yuacjSpMLAUcwdjbzF/ywp4FkRWqli4c3MN4VCgW8P4gLDpth0rwuT8TMpxeroXTTUfGTqcnXrI8MBV0gFdUi84dZbs9ropUzwpZbLoxddUqGLAA2JL1TCiOuOanHqdMuaCFqqg/eNTsNO+gbAL1wtqUateulPNs71MwkyWkg0+UfgBYQYiINsHxRC8p0i7U+JU6VEHK3DU/C8RAaRZfwkAT8rY8f41mGGYaD8IC/IT9CTi+cNzSjJ0xEaS6ne7KxEX6LpEYovDOGtnMwQpjW5vvvzjF91RHj4tpndHtJWWL7EH1jr15YMpcUavkxl30qaVQutUmAAwjS0XUdCBHL1gz3ATTcqAXUGNa7fUgiDbbAmYyKikXmCJ/wDKMS1+Rpl57Idn69InOkojU1CKhMhpkapFm5RBvbqMV/j1TMJmaxD6jQqtDLAKyx022FxYeWDOzXGaoTuNQanTqKo1DxKjyN9/DffYFgN8EccyEZusWk95V1joQyyPpb54wcaOiM1JUxe3bTNMpWq+pT+KxMkGJ5/PAuWz1RlAVJWILsCV0iZkR4gBJtcQTa+Ixkl+MkL4mXxAsCIHQGDfp9RjqiqKagmpV1Jp0D7sE8idxoEkXAJ2EYct7YQuK+KPQhwX7BlC5h6kaahH9PjMKJ+IAmCecYW1eJj7IO7ga3hifiKncAfn5YeZPjwzeUeoVCNSYF1mRAJE+nxfLFPXJ9/VPcqUV5I1WuLGxix3HO+NILTGT9sQZgw4O2qRJ2xpaTVQ6IjE6SYCm+nxCOtwB74L4rkmpsjPJgmwuIgiAf3jDXguaNGvQjd3QWb8JM6egBOkYpkWJ+D5atRp1Vr0mpq6a07waJNNrwGgkkM3rAw0z/aOl3dNqShWEX6x1HT1xZv+omWWtlxmE+8WoqQei20BTyLPUBPX/aMeS18q6yCpIU3Iwm6wVW7LjkMia3wkKHpshiTpVxYxzhdXzOHmaoJS4YHpqo71ihJBbw0jCAyfD4izE+eKt2QztR9VFQNWk2AOpwRB53hZ5efXFwz1GjV4flqAYByrNeCVLuW57A7RuesDHPz9Z+x0fp/t/f8AgBw/LURpC15iPham35AnBRy6U1YBg1Q6lE6SdGosJBEiZjbfC+nw+nQYmu6MyT4BsSp2J3WdwcLc/wAeLM1MFgjEBoctCWIhomRJxg05Oou0dEK4/nPv0CZqr3rG5ggxzJsd/PHfEmINKod2XSx81GNuoXQpBUagvwmb23i2+Ju0lOKWmLhhHyn9MdKVKjjcnJ2F8HU1G0oSCUbSxsNQEx1bnM+nXDo0CyN92fDaNYVl2uQ3xXkkzMk4ouTzzIisp0kQQT/Ppg3OahQpV3YuKinSCSdGlmSLnxLK8osRhRT9FKSrTnO53x6ZMA7dZPlyjn++LNwOruh+Fl2Hl09b4oFItvve5Ixd+EkBqLTAkf8AxP54qSFFjftFmxTytOrJFeVRXUwSeZMbqRLR5jbCNM9WrVGqVHBJCz4fCoHQRcnfEHaYufATIo1GgT+F9MGPIyPlgvgeULgKLkyY2mBMTy5yeQ9cU5NqhUvLAbjPFPhRAQziEEyQhPicn+prgdAD0wTlKEU4kaiLAb2va3ICbeWEmUctXqVHu8xYc4sANgAIGH2TcqV6mBtO/IYSGwmhVAGhmh1Bem2w5lhMcxyBwo4HndLVcsukrrtqBOrSZAJm0Rb0A54Z56mpUzy28iB5fy2F+XyuVNWosmnVDAUwZKsS0MrdIHWMa+RPhuey4ZOkVRQzK0LAhSPSDNxFthONa7xGN1ALKDOkAE7XAHIEgdd8c1HG+EDVOgbJ5VgviuYPOd9sA9hD/wDbvJ2qbdZRMEZCo5ALTbf0wt7ImFqp0b9I/TC9oa6ZaKQk22GK3xziCUqj6HY1O8vTkIhmdQV7HUylQSNjefDixcPUAkkmBJ9vPHnmfzku1RhIYu1+pqH9I+eGSTZtCTD6xUUQHDM61VKiCVYsyPEG0gmfhO/eXp5OnlwyU2StYs9SoC6sACFpqpshO7sJ3FoJAHZbM6BUN9RllIIHiNmkcxHLCvO03Zj1wpFRdBeXzJc6pkljJPMnn84w0V50t0N/Rhf6xhDlEKKwO4IP5H98MKMlXAJnSSI/0+IflhpkhVQBF0DZbfoMbyFXTSqdDP0j98DZxyGILaiLSRvHoMGUc3RpZYliKlRiV7rbSGEap5iw6fF5XpsCt1crdt7dR5TG9ueGlLMLWqirmH+7p6BJBcCAAF0mZSQAR0mMQZogsGO25HUaY/f54DqqRS0m2pwdvIRb3nEPBpGq9fXUKKxdJgGNOoA76dl6xhwnDihYeErEmQJvYQ24aLRt5HCnhNMAlz+Fbepw24bm301i0y6qAOYAdWn6fnhD9DelxhEaiKWXIVWA0s8l4aQrGFXSGCm4uZk7aReIVKlL7Pm2WKlIorbQSyswIvDBpZ5H9R6Y4zQUU6bPcLDFeoLkkDzjF3rcBy+byIjUrBKFNRq0hgrKqsNwd3Mx+ODsMJO1pUl4StFDz3GlehXKIyh6pdZIMalAYEjn4R88QdkHFMVCfi0eEQxuechhpIFwbje2Oe2vCWylTuD8IUMsc1JIBP8AqMefrjOAjwE+keyjGkcZEn5O2OF4rUp20q0mT6kRPzIMWuMMMxxA0vs9Gm9MatIcudU3llK35lpsJJgmIwgfMaSDvfEPahNOZpjcC4kk2ZifyxUnRNFg45xYUcuKYUEDMoxp7SvjedoEyimJHxLywVn83Wqux15RC6ITr73vFAVYlu7KzAiVJEE77kTO55fszr8bVWp93J1aV8bMR0vIkeuEWfzJQBUAKlRStYtBLFvUao9xjKUjSMUtsKqZTSW1VVqQQzd2ykFGsXVgTMGByI1CRgvJpQIUs2mjTTWYv3jBoKg7s0wb/hIvzwqdCBSkIrFDpK6UkGVhyI1MRPiPvONvwtiAXfuwYsHEkddIJt5mMQ0aRkyxcTpn7L3qKab5mr3ekkjQFLEjlMlpuIgemA+FcQcUEKg2LEAtG0EA+Eki+wgYG4rm37lEBMUm1KSSSZCgb+SR7444eLrexH6C/wBMbw+phyfbTvjPf52voCr3h+FUARYHiuSbmLeInyjBC8NdDRIAL0nRmSR+FwbGYnl++Aq2YqUqveU2KupsR1Ij33x1khnK7D7xu8DX1wVUTMkX1Lyi+ARac+RT4flssdQPehWDCCDTLVDaw0yu+0RgbK8PVqZF7gE+5LH9BiXthm9VagCbhST6sdO3pOJ8rWm62iP+Y5YWNgVLiXDGNanoV0dQBTemQARdiGIIYGNd5ne0Ya9oOFGLGHCgenwHY22P1xrileGkH4WLc/6XX/3YAfiM06ynV3i92Be7KrhSPT4T026YSrRtvBH9hcVPG5N9wb/rhtSSmiALFv3v+X/GBc3mNuUxaQb9SN+oxBUqeHfmbe/SN/3wJJA3ZNmtmuTeN/LYf5xlCtWr1FpwGY2EwoFtybAAC+IHqXUjrI+V5xrN5RWAmoilz4S+qL7bKQOQvHyxnLsuNew3MCmtFYYkEfiAiP8AbDD3OPRH7MJUyFKhVIDoFAZfFpMS0SZZSYHnjz2jkFrZxKS1B3TMBqa8AC/P8RBHvhlxfjLVa7VabMp1BaRBIgATy9BI88WpolxfRHleEMtSqqL3wpEo+nn8QBVTcmVxzVzOohaIYsZIUA6oEMx9BBwf2U4o1EsrLTqF31kuYaY3m4t4jEdb4fcPmqa/elF0qxQQU0sIOoDfnF+d+gGXJNLTXjg5YUXPZnVUqO0AkEaSfFHIn3g+2Duw/GQMxrZKjAAqop7gEf3KJO5vhX2gypvVFRe72pguWY26QW+Kd7XF98Ddns4KL3dk81ANue/T9MXnZmrsbVcuRmmCgr3g1IKnhmZA8UkC4I39TbBFcVqA+9pvTJ+Ek6lM9GkqfY4E4txbvClMKW0MWSrYEioqsysAIMMJB5AkYbcL4+UU03aoQ40gJBibfCbNv/zgVWOQFRzetgKh0Ui3ieJIkRYfijpGFr0FXNVAjl0BBDmJbUmqZBImScENnWgIhklW1bCyaiRtIUBZi23XC7g6wk9ST9D+2LxYQm2z0DgSRlkaSWYamMAX+HYWsFA9sFkeWBuz7/8A21P/AHf+bYldzqtgAEo5tGLEGTtPL5YVdmawV8xJtq5f3VMJqVVhzO/IY64RVirUn+qf/UT7b4V6houlap920sEBUqC1txAnFE4jpXwggwpSQZE3OGXaDiL92dM2AIvNpG/titJxEMfvFAm2ofrgYjXBswQYxYs1lh4nbQgHWSTaNvw3ve+Kpw7Omm4dQNQBib3iMcvmWY6mOpje+w9sKwGmYC3KsCCIt88GcOjvFk2bSfmIP64R0QSwJInaLc/4MOuG5jSEIsSrIT5Xt7zgA4zAOo2539ef1nAeYO3qMTcUzgp1HWCfETbox1D6NgGpn1aLG2GAUKgLKD7/ACOIeN5lqhXUZMGT/b4B9FGIqVQFgRyv8hOIKrggSfEI/Uk+xi3nhMpdBmWqhUkiZuAdueC8nVPdsTuzAfMQI+eBWrJopgm9ptYbfrOCiwNOFixUSDa7wt+XriWy0lTYdmUk3+FU/SP3w+7OUsyuVarQqhkVZek4HiVag06WglWUkt0scV/i3EaaA0h4mUaTyuLQcT9nePijk82Deow7umAP/wBiVUJ6QA7H/aOuBJl8jj12Adue0X26qtUKUVaapptuLs3ufyxvh6EU9t/+P0whzDW9CP1w4yvFzRADUiym8a7bm0abb40TSZzkhplvYjn1tg3tUv39Kp/SlMEepZffbAVHjdAFiUqKCRAs0Xkcxa31wF2g4itaqlRNgoBF9wzHp5j54JOwLRml1ZekVsZAEiPwtPnyA0+uFubo+AnV4klYtGprEiP87YIyOeH2ai1Qg6u8hVmQUDXMAkAC5P8AnC/NccFRBTRYRTJY2JOmOXLY3vYbYxldm0KdIMydRXjUAyFRuPh63EEes+2GaUaKtOkgcmYlyekN+EegnzxX8tQqpTDim/dEnx6SVifTbl1kYY5PNsob4WpX0sdj08gfcXHLD1oacYy0NznD9dGrpEkkuCLkwpJk9QF+mEuUqghZi2/5YsXA0Wqz+IwgkkAqGnYLIjfePrOKXwrhdWvmO4SdUnUf6YPib+dRi+NtKjPmkpOy89nOEfaKsxKKRzjU3ITyFpJ6DyxmX4orZnMCkXal4QlQiBUKkgtIEGdRI3MRODe0jDI5IU6Ihq33amb93E1X6y1qc8gzH8Qwt4FURsvTC+HSIKzsf5fGsn6MY7oNnz3mZudgvv8AF+4w6yA0jzMX+Ywp0zXcxaF/LDbLqZ/QYn9yhdxukt+pgfOf2xU8y0HVAEqPqBP8/wAYuXGANekmNUdJ2YD6xin53L6AUMMVPxD8QHPy9MSMHp1tQvci369LzbnjoG2xj/P5YAVtJwXl7jCTAko1JI57zfyOHGeyqslPU7KIpKBpnly6fw4Rq4Vr7Df+DHdPM94yMWshUFZiQu3oSJE4lrR2dpQ+8Q/DIMGT4WXUCsdfgOGjUoFNRuCzwL2aACfOF/8AUMK80+quAkMjVdYJHWNQYHbzHpiTLrUpsHUk2uWljYgR1tpGCgsY11ZIZQSy+IDoVvI/PC+vxZ6kswa5Mk8yTBv6kYMHFmcSU1SbMNRvN/wg9euFvEdVgBCwzgAECVvF7n4cFIdtAp1knX+IhvWJH6/TGwqs4V30Kd2gmB6C+CmpKKjD8ICnrAI1R6SThZXMsT54ZI4zeXFMgU6iVQbgoZIHnyHzxxQyzFxqJkXAEiDyM/riHJiw39v5c4cU1YLAUgNeJgmNyeYHngA19hSXYC6kbm5kXM874Cy5hQvIT+RwdljCkW3mQfXcTbC1XmSP9X5HDBHoHZo6spT/AN3/AJHE9RoOEHZzjaU8sqNMifqScS5jtCk7HDAq2T4igPiOCeGZpPtNUlgEK+EnYnwfviuJR9fliSDpjoZ+mEgLZnM9S5kWwtSjl2YmBB+Q9Byxxw2lUcBQobzicS5/hRVGbw6osAIwwEvFKQRoUDTyI5j9DjS5VAqtUdvEJCqLxMTJMRII9jiHMZt3RUYjSk6RAETvfc++DOJ1vucsgiBTJJEwSXbkdiIvHOTzwgOTToxNN6moXCuq8t/EGjblG+JqdeFnowP6HC/Lb+UHBKRoYCSIP8nAAzPCjma9FFIU1KbCTtqpq2/qFQe+EdSgVJVgQymCDuCNxiw9mOM0qRcV0LSBoItHXc7G3yws4uEas5pghCdXiN77+0zhgG5fJ0Vya1Lms7splrBLg25Ta5vvhYaEsVB636+fl0wyoUabUVDuUYEwQpIIN7mInf2wDnqxRtKsGA2I+WJaKTRHkeGVKzqiwCRMsdIAvufbDXhFGnSZ6dQjVEPzFm1WMREAXGI+GZyVmG8ICzPmx+V9sMlrkeLQBbfrikiWJeLU6XeI1Ni+sS4vZvU72/LHXF6miCqkKbbx4lAnzAhhiDiNSaxZbAQLemJ87QFWmSDDq1g0AMpF7/1Aj5HyxL7H6FNSuXMAfEQfOcWTNcOam0miSQYYiprIIJBsQOYMG4wgz/DKtEI1QQHBKEMrgwbiVJgjob7YacFztIv40qtv4abEF5v4jqEkH5ycVHexEXEaKFAQlQMWgAi9vi5ktG0/scM+zXY987TLCqtNVYqdSGZgGAJvaMccezmWbL0VTLPQqh38ZI8SS3hZoBZ5K+2DuzvFGKaDWIYkknwiALTytA54KAsWX7CrlwXpZlwQjAnSp3XxAeR6Y8yzVWohKMx8J02jcb3Hni9Vs82yVu9BH4TI6QYPhby9OuKhx/LslVrt4zrA/umfW43GBrAPVeyeWnIUkq+KUMgnkSYHyjHm3EarUcxVpkA925USAzET4bkXOmLnDPJ5/NsiimSwAAldrbi1gRhPxsOMxLxqKqTqv1E/QXwPoBlluIvpBWXLbwIgA/DAMCI5dcXbsnwxaatVYaalaGqH+lBy8p/fCH/p84ak4ZBZ7W2BA+sg4m7ZcW7rLigjHvKl6hifAGKqs8pCj2J64uH5In+Cu9ruOtmc01SYQDRSXoikj5kifcDlgbg2Yca1vAgn3tv8rYNbIo+Rp11BLLUKuDzneIGwN78pxnATrrlDpgqT4DIG3S3v54lqxrCOnxZ6IZqiSsmCpAPluDjql2mqMBppydxqO/SwAnDDtDkkSiXv4SNJvZjYExyxX+FBr3XwTtfrAwnawaO8txqo1RtW87CAJFul8T8TJDqSLOPqP8RhPl+HVC4i98XrN8D77K6RaqsMh8xy9xI+WEkBQ83Tx3kavznEgYuIZYK7mYPvgOiCC0XgSYExfc9BJGEMPdeYwGiQT/aduUQSR5wDg3LVxHi9cS8IRKlYGoSqEwAIkk9fL0vhgH5JKnd6NZCsBI9L3xBW4iqnQQzFZuLGfflbf1xYs4lOn8Ksw0k6hAC9J6+gxVqdJyYXSSR1Un1F5B39LYUnQIK4Vn6dMaCTquRYwRHvsZwr4jxHvWULsoIn+okk/IYyvwmqZaF38QBBI/1RJt/DgvIFEprBEkOHEkg2OkxtPn5YQyKlTim3pf3wuqGBhhXqnQF/3Hznb6fnhe99t+WGInGeKk6D4ZtI5csaq8UqEETAO8WnGszRc6mZdJJJIjTBkyIP5YDVSTAwAENTPdhyTBMAcufn5dMSZKobjlB/I4vnY7II2SQsoaS4MrI+Mi+FXaDszSoBTTLfeVAgkghQwO3M+5xVexWLeCUtStMgcjeDyxJVyomxxbsvw5URUVRCgDaJ8/U745fJD+kfKcOhWUQrfmfQf4wSlJdQMmNNwWG87jltONNUWD4Z/wBxP6DBWWCqB4AOhMn/AIxJQ54RWo04lSSP6XE++HeWzWWJlg0nrJxWRmSvMH/bP1wTRrs+6qfUXw0wC+LcHyzglZU+e2KbnciQq3BALAW3E7+dyRi6UcprsVjzEYr/ABrgNTWTSqSvSY5c+RwMCuV8vojVuwkC+0kfmDg2iCKLAUnLGNJAMeZPnhjl+zsgGrUGrkt7DpMRzxZuDZMU9tLfM/XCAo68EqG7AgnynE1ThLiGm426Y9NTM28TC3KMTHMoQPgt1Aw6EeW080yC6KT7QREbfWcCU6ZqMJjfkJO2PTM2yM16aMsbRB9rXxXuL8BV75c6GJupJFueAZVBRakpLAwTZhtgevXZ43gbb4s+T7MZjxLUZNLAqZ1Nvz9QYI8wMO8r2cy9ONbhyP8AT/nCoChZfLE7b9IJwUq1qcEAnyOPS0bLU9qI9gPzxHWzVFv/AMZ9/wDnDoR5pnszWqJoKDSWDWA3AiR0xHw/MhWAMU2EQ5EwQd/LHp1HuTtR9JGOczwahVHipL8o+uAZSKudotq76p3twSQIJI8+WGnDuymVemtRjUAYTpaVjynn64a0uxuWJHhj5nDQ9maZUBGZYvcYYFdzlPL5VDSphdcyCWYzawF4PUzis8Z4oaoBZYYbkCB5CMX7M9i9fxMjdJUz85wNW7GqAVWms9bj/wB2B6BW+zfag0F7qAZYm9okC30wNx/MPmMyh030gWvYGeWGVb/p7VJsQPafyxDW7F5nLFal6kG6pMxHrthAZwXJ1VEBGYFphJBUj+omIkRGAeIcPzLOWNGoo6tyHmcNOHcMzVSsToqUQV+IwI2i+5NhbFtrq9SktKqARsSNzH64qxNFHWitKh3TOjMW1kiQVkAQDY30ibchgDhPEjSqs+nUAIN4MEi4PP0xbanYynM988cpUGB0k44o9iKJN2qH3AB+mESuxXx3i6VcuySdwwuNxhRwKmGY6jynyEeW30xcs12CosvgNRT/AHA/phNmOw9dCe7qg+TCDhNMoY8AakakSCRYSYk8oH6Ysj8fo5Z4cyQASqjVAnnyU+Rx5rV4RmgdOkDzBjDPOcHquxq94FdgNQmdhG/PbDtipCHjDhq9V1LaWqMwnzM7eUxifs9nlpNV1rrSpSam67SGI58iCAcEf/TFUn41+eCKHZVjvUXE6UV2s0MQpMcpIwx4CFFTvG8QQiwMknl7YYLlfsxtT1sSfHuALQAI+s4myFRqjnXSlZs2gLadpgFvngAzN8c1nToOkkWjz8hJwFlswFaWI1AwFA9PkMX6kuXpLIQEi9t8eY5lHFZmUlSzMR1uZFonBJAmWDNUtKNVBBMMWAMAKQVtza5FvM4RUOKAUmp06Q1upDOfEYtOkRYwN8NuH8ISoGFbMuAd1AaSZkeGL36jENTgDU6oFI97zEgBh6jVaf0wqHYOEVlguARpEE8goG2+AsxRvCxfqYHS84s+X4TWqMFqooUf2qR1MzJwXmOzVA/EYHWTh0IqeSVWilq0gSDBJDHqA0aZxnEOE1KJ1eFl3lWU/TfFgq9jMuVlM0AeQYA/qDiXg3ZdVcF66MgOyqb+52GCgsA7OdsKuVVkpsNLGTTdAwB5lTIKz8sNOL8d+0UsszUwCM3TuogMINsWA5bJqP8AtrP9v+MCcYyKVBTClVFOotQchKza3rihDls4jfgj2wJW0E8vphXVrEXZ0j/SWP64ifiCjesg9ZH64BAGXySaCYv1gdfTBOXyNNiQUHLr++MxmIKIs5lFUgKI9MZTJkDU1/PGYzAB1m8+9L4TP918d5PNtUXW1jtaw5/tjMZhgCVarJV8LEGwmbmTfe2GDUojxMZ6md9/LGYzABy58djFv5viBc2zCWMxyMkb+uNYzABlXMEEG1xteNvXAycUqC4aPL+XxmMwAbfjdUpBPvefnOJshmGcSWYehI5euMxmADipnnAI1Ex1xvLcSqRJM+37YzGYADTnnNpj0thbX4vVBIDkAe8/OcbxmBAby/GKhYAncxNx+RjDPLcSqlyutokDfljMZgAlzHGqtNoDSJjxSeY88cV+PVSQJHtP743jMMA3hvEapg6257Y1xHiVS/i263xrGYTAlyWdfwyZnqBhlUzB0k2ttjMZhgK6fFKknb5YmfitQrHh+XljMZgAUHilSYsNtp/fE+dzrgiDyxmMwgFdbPOQZOxHIc8c1K5icZjMAEtAgi4GNugnGYzDQgA1TPvgrL09W8/wTjeMwxBNTJrPPbHL5OmZDKDHWcZjMIYPRyoCsAXAvYO3741lMkqDwFhIk3mfnON4zAgIc07f1E+uAqlZhME7DGYzAAHmHJF8S5Suyix3/wA4zGYANZis3JiPQ4lyubePiO3XGYzABy9Yz052wPXvvjMZgA//2Q=="/>
          <p:cNvSpPr>
            <a:spLocks noChangeAspect="1" noChangeArrowheads="1"/>
          </p:cNvSpPr>
          <p:nvPr/>
        </p:nvSpPr>
        <p:spPr bwMode="auto">
          <a:xfrm>
            <a:off x="361637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data:image/jpeg;base64,/9j/4AAQSkZJRgABAQAAAQABAAD/2wCEAAkGBxQTEhUUExQWFhUXGBsZGRgYGBsYHRocHBgaHBwcHhwiHCggGBslIRwYITEhJSkrLi8uHB8zODMsNygtLiwBCgoKDg0OGxAQGiwkICQsLCwsLCwsLCwsLCwsLCwsLCwsLCwsLCwsLCwsLCwsLCwsLCwsLCwsLCwsLCwsLCwsLP/AABEIAIQBfgMBIgACEQEDEQH/xAAbAAACAgMBAAAAAAAAAAAAAAAEBQMGAAECB//EAEEQAAIBAgQDBgMHAwMDAwUBAAECEQMhAAQSMQVBUQYTImFxgTKRoRQjQrHB0fBScuFigvEHM7KiwtIWJENTkhX/xAAYAQADAQEAAAAAAAAAAAAAAAAAAQIDBP/EACQRAAIDAAICAgEFAAAAAAAAAAABAhEhAzESQSIyUQRhcZGx/9oADAMBAAIRAxEAPwAPNL8sboC3ljK9MzviRKVvLFASpywUowLSAG18GgGMAHanGVcJuKcV01AEYeAjUOpO4+o98N0qh1lbjqPqPI4ExtNKzqkojE48sQBbYkQzbFCJRjoLiSisYlqi2AAGoIBxHyx3VN8Rahe+ADavjDWwOW8sTfYn0hothARkzjKYnEVZCJAMH0n6YS0eK5inmkp5hl7pkKo0BZZQv4ucyRHpgoVlmZLY6WniQDE9JRgGc0aGJKeWgYnSkbXjEtGgcAAndeWNtTwPwLiQrKVeBWWQ67bGJA6frOCs1XppZnUHoThvAWg7Ur4wGMdJVVrowYeRnGOMSMjMHEbmNsbLXxqJOGIh3OMNO+2CUpA477ozgAG7kCZxyyWxPTqLUnQytBKmLwRuPXElan4eQHMnAkAu7vA1dTOGKjfY+YxHVpgjbAAEo5EDBq0fLb9sRqkkWt8hhmrTtthgAmmPniNqPlg2ow3i/wAsQGoSdhvhAC0qON91E4nk9MR1VOADimL47BEcsbVDjoU4IJ9cNAc1UkCLY13ZjEhJO2IlJwwO0QQP5yx3Uy4t+mNqIvIxqm4YmGUsN1Bkj2wCBQfnvtjhpO4wQyXM2wNxJmNNzOyN+Rwhm+5hiCL4mpVABBE+2I6zHwNEaqan6R+QGOkzQ0wRB+tsJgiodqJNWmJheY5HxgTHvhvwNvumHIVGAF7CbD0/LAvHMotXeQwZQCrFTdgCJHLBPA6ISiiqDJuZJJJO5vg9AMKYj1xNnNfdHRJaVsASTLAECATN8cIDMRfB2XZwQwBAW8+l/wBMJjXYiy/AMjoLVM22pAC6hlsGMrbRqi4EjCfhWU15jTTqVFQEeIEgkFtm2ubgSPywTw7tIKFLuEWm4UACoxUWDao/1m0cttscdl2WrmKlV3WAwaSdMm+nnEgnbyxiuzpbVFyrCNsdUtsdVSCJkHEmWSfYSfKNz6Y6DlIOIZs0wopqWqOYVQJJ9BzO/wAj0wjrcYzSOO8Rl56HTTqExvz9RtIwLxzMB+JUQ7TRCQFmJ1atTdT69Mddp6ARadZaQQq4kq5eaSoEJJFhI67WxDnTo0jx3Gywd8rqHX4WEj+dccU5J2wD2SyumnVBcuveMQDfTJJMdAZHvOGyJizMFzDhBcgSQADEnrF7kLJ9sHVuOBaYUUawkGG0ggAEi/i/gwp4vn6NKO9M3FgNRHnHIRv5TjqnxjLaWc1GdmSSCCFUfOFExt74ymmb8Mkrs4FQFiCx1tfR0HWehsdueNcW4Omaomk/qrc1bkR/L4B4d2jytWqWkq0aZZSoIEc9txuYxZ8uBFrjkRcYuPRlKrwqfZPi9SnUORzdqq/A52qLyg8/L5b4tPEM4KQi2o9eWFvavga5qjIOitS8VKptBHIn+k4SZPjbZmkoqoBWpWcRJmIBjoRzxRJb+F51LFkqVjcFlUnSR5DYYY8PzoNWrT8UofxWP+RvBxVeH5zTTZSGCupkqYMA38yDBBPrBxP2ezg+0MC2prQ0liReZcnxqORMm5xNO7NJTi40hjxvgk1VrKWADaiAQIaw1eh2IEYQcA4JWz2qs1Xu1LMAukloBIkmY5bYufaKmWy9VQCSVO2PPuyvEcvRVlqNVLAMNCMR4SvhmSBud56Yz5ZbRr+nj7B+IVHyOa094HXkwgX2hhJv++Ltw/OCtTDAeRHQ/tih9oszTqshy4Koog/FuSZufiM8/TqMPOxmdhjSJEzBg9BIP5jGcJU6NOWCkm12h+ReMAZjiSqTGm3IuFY9IU7z64Oz506jtY38yIH1i+NUUQB6a5MDWzI1U92ohQCGmZIIIIMg2ONpNro5uOPkT5HxKrQQCJvvit0O0znia5YjwyyGCRJAJBg7gaW+Y5C5HY7MsGekepMSTBBCk32kQY2+dxc1w4Zbi6ZtyopVBpOrkzU3UnyuiL595gTbRMlToacOajljnajkJT+0sfU9zTLQNyZ1G2KYvFa3EsxoQSG1d3TJARV5NUI5/Pe2If8AqBxEaFprvUd6r2/qaygnrpU25AYl7BVQtU/aFamtRURalMsvjXowtJkWGHK6wIU3pPSzNTh1Re+M0nYrUC3CncGN1aLxzHWBi60cwjqGRgykSGBkH3xR/wDqXxWkyJTpGo7s+sio2rQEUqIEmdRZr848sWDs3w5adJHSRrppqBm8KL/3b39OmFHoc0lLBqy+EmJj64Ar18yg16qQUm1O2r85PTbE+eqABRqKwysTtYGYn2wPSzdEs7HK0zS8WhyW8RZpZmJAHkBsYHpjGc7bp9HRxca8ba7OuEccFVzSYANy8zzEdcMMwwUFoJCgkhdzA2A5nFM4olLvzpfRUPiUQRHSL+XI4tHZ3PNWVw4HeU4k8j0PliuLlt0yObirUDJ2mpTpKsoPNoF5i4mRfDZlMYp/2YnNirm1NN1UfdMAwdgCAQwgMmx57RfD7iXFu5RqryUQw0AGCeUyI5Xvc46mjli8Oc3xQU30XLfTmLnlsf5E9ZPjauSrKB5hgY9RuMVTKn//AFMylNfu6aTcmWIYXLEbDwkQOuDu2fCVy+WpvRFAvTYqalFhq02A1iTqYy17cvaPJLDRcbast3IG04Fd4MWwPwTNd9l6b6r6fFHIi0HBAy3MzviiRJ2w4g1KgAphnMC5BAi5EH298Vjsr2fzOZd3y792yD/uEkXINp5z+2C+2dQ1cyqKCwRYgC8nxMfSNPyw17NZ8ZJSMxUrUXYsVVF1KRoMEjSeemD0wndWOFOVMS08/mctXhWq1AQGanUJY8ww3JBDBr+mLxm64bLM4+F6RPzWRiqcR4sPtb1g5qAJ924QLrLCRbax/l8WSk4bIyBGqlMDlKzHpg9Evtoc1xOXoOxB3UgGYGlYHrZsLK1C9mA9bW/XE+UBOXImdKBhPKGH/wA2PvhZ3kQTe3rhyWii8IOKsRTcrEqA3rBBvgzgSaqSHnp+ZOA+JEtQq6Y1aTAnfr6mJ+WJ+zvEKRpoBVpySwNNiQywASNRA1QTyEQRckXzbo0UX42N6KS18JK3ab/vSpKU1OnSD4iVIGsi4UW+flOGnH27vLu6kRFyDyO8eeKhTmalOSBUR9gCZF1Inzn57HFCEXDuENUNSpVgLEmfCq3vPQfzfDupRo06L0gHK1AoXRujKytPXQQDM9PIgccKrglzBCBQqrHh0zLD+6yfPAtDOE6zPiU6j/aTMj+039NXXC8UFhPZnJrSzCMKrqCYZWMhwZHsQYI9Mek11VFabyIAI1A+cbGN43sSNseSrUuyt7evT0i4P7Yt752pmcpSliGpyhIMGRz9SIw7oErFVSuFdxV+7r7K7FtCna1zCm+8xPPC+hkqmpldwEazXLyphjzgzIuSBIwRXOaW/fMw6aiGPSBt16DAdbi8GXpVDBANSo3elTc+FLLy3bV6YVJj1Fk7McRXvtFMEqPiMi/qefX5412t7UFaxoUgwGzOPiMjdPLz3MWxV24oKjBKHeDURqczPmd94+WEvE6upy0meViIiwjpAAwXRUY3pY8jSDEGZBMC/wAXq36YmqZqhSBRgwo1GAqUyCCLiKiHZW9PCwEEdE3A88SxFix3U7VPT/X5fi9d7HWyyVKZHxIwgH+k9OojFXaFW4Kbagio0MGgGJIBHiMbbmRh92R4g9LMpQLfdODuZAblB8yQMEHL0+5p1FA1BRIvZWBRh5/eBRtYDFR42TSQurGQ6qp2uVdj8gEPuMJ9FVunrHGkBVVNkksw/qAiF9yRPkDimdpF0EZymQlSnAImBUSfgP8Aq6f8RdsrUTO0qZpt/wB1EIO8EzqEdRecUXj+gV+51LUWmT5aj8OxtE6hjRVRh26GydoKJFHMa9KMNJ8DFpQyUXSDFS8wYkGRI2A4NxVErtLqzszOAAxYajcHV8ImD6ztiXNcPXJr39Md5QaPtNARIHKrT/pdfqCeRbE3FKeXpAZoujqyDu2UGX1CQN7GAbbi8ztiZSLjDaAO1/aXNVm7ukzU+7jVoJAKkE6mv4rA2NvKcB8NpClUcMagZ2YHQN9BuYB2kE78xh12MzVIZvu6KguZKlzGogHVcU2CqPFFtjO5wT2kRxVNRDRBJ1FVkMGaBaVkyQLrvjl5bl0dnAlHWxNn8mAahRQojY7ygA1A3uCefKbiTjMhkVEsmnUTr1EnUSTYC8IBtJvO07DfFVzIoh6lFx4rkKSJZSsG1gdXPpiDs/XCUitWYMwCQAOYBMj/APmduWDibT3A5Un1v8Fqo8VNehWSoumtSCloMhg11YHlJBB6EYRZalUdtLh1AVAGZzFgpDBbyYESfrhhwDN0jTrEFmZmRIYm27gEG8WODsswPiKggBnbzgEx5f5xcrbMI/EX5filGgwqd7oUSANy4G9uZMjlyEc8Iv8AqP2np11yrUC1i5ZWsQQaZAZdokSD5HAXGOKLXfUKSoQIVRyE8zzPphDxGmdKOpIKmJBgidjPqMWoeKM5StjXs5TSoyPUr0UZSTD02aBMgt4gpO+/zxaeJZcikA7o9IxpqhtSCSIPVDPOSPMYrvY1oAZWjxEG27ETB9f0w94zwV0BqUqrIj/GoPheReVkgmOcYtfUkque4OQ4l5JBliSZ5rc+hi/549D4LmSMtTLySFggDmLQB58hik1qneU2Fg/xzvrGlPZYAJgYunDsyn2VSkErQ71m6HUFWYm5Ykj+09MRKSSscY26FPaXjDswUZcsELDUsMLhYvvI58sA5fi2fqUjSWg8FRDM/hUWI0gWGw64a8IzKFNKsp8IldQBPX0nrg/htZQoXWPD6AERIPyxxt1Fyo6VKTkoopnE8nVchqw0uQZhifeLBdptO/LDjI8WORhBFRWMsd26fFux9Z2wLxzO66sgSsttA/AwuBsZgbm0dMLXrsK9SRFxEcg0mfW+NOP62Tz5Okyx5bOfaOIsrGp3VRCqqTGlgiuLXAIIfr8U47z/AADM0ay1KVQ1BzXZjtIYfCykliZMSdsIeFVX+1UzTF1qBzq8I0rdzqNvgBxaqqhHWt3heqxOqTNjy0STRAgDYdIJvjplPDnhG2LOC8F01aro+gmQVggoTJCaJstzebADfnP2j4SutajondBlU90ujSkiS8CwA1nVfbBdfihoywMm+rcap6yNgBA9PK8WV4jLfaTLUYZXRfiAMC4jxoPK+2JjVb2aSbul0E//AEvRTxUHqU2/CwqMwPqCSGXDWlnFVFatCMfw9SN4HPbAnDst4fuH7ykDemZD0/8AA/pI97RioZ6c1mTUaUFOBTjwsACT7HckeeNJSpGaWh+dq0xWd1BDVCPKFAA+pnFnyDEgVFRasBR4mC+JTqF4t0mdp9qpxHLszaSpJtDwIM8t519REc55Y64ZnqyFdNU6QQLRJ8W4mx5j0w+Ofojkh7DquVpVV0OCp1EhlEgTa4BGmCCZHniTLsVytSm4AejNEhdvCQAfcQffDrgVdKtS5Uk+WmVnxGDyBJPlJwt4rVR6dZ0jxVF1Re+pF+dsORMAmjWcoIYANTAgARpIEi9zMC/lyxE4sNsZllHdpvdF/wDEY5KHl0xDNRRxCmWpuEraGWWmJnSJ0i8gmIkdcVMVKtA1K60SyuAO8jUFFgZsQJIIv+RxbMllZV/CZKmJ8wcFdj82wy8D+o8vIH9cS1pafxKLU4pSq0ogpUFwUhVnzA3J8oFsNuzrawrP4oUW6hmUGfacXQcByb3qZemzcz/md/PfFU4oEy2aZVXu6YXw2MRPI84264aJsGy9MpRJZWBk6rg3mBEG22EeQzP3sCxItPUXHtBIwzqcVCUzThmKlg2kEqCGYGDzHmcV9q/jUqsEEcr4cmIePT1fD8a7eY5D229Rh3w/MavDQUlnZQRBOhip1N0CQuqfIjzwlpP4gev8+n64NpMadR4JAqU2BgkeZFj1/PBWDi6Y67XZJKWYoJlTrd6Z1NqkP4oQxOkEgG4jC7PcAZKbS6u50vpjRAuogsYYEmxkWUm2FPBFFNi4UACI9ryep/xh9QzoqKWFOnqVlYiLGDtpclAYLbCPLBGNKgbtlXzvDatAlmUWUghHU/EI3UkGxmxPtjXBuCVcxOnu1IMBXNzAvbScHca4ujVKlRWEMZCgje07KOc8sBZDipRg4DAgyIO5mIHMz4QY+uF/I7p0D5/glWjepTKqfxfh9ul+uHQzdakifiZ1DEyA4HLUSCDaLkT54d5viVPM0yuacjSpMLAUcwdjbzF/ywp4FkRWqli4c3MN4VCgW8P4gLDpth0rwuT8TMpxeroXTTUfGTqcnXrI8MBV0gFdUi84dZbs9ropUzwpZbLoxddUqGLAA2JL1TCiOuOanHqdMuaCFqqg/eNTsNO+gbAL1wtqUateulPNs71MwkyWkg0+UfgBYQYiINsHxRC8p0i7U+JU6VEHK3DU/C8RAaRZfwkAT8rY8f41mGGYaD8IC/IT9CTi+cNzSjJ0xEaS6ne7KxEX6LpEYovDOGtnMwQpjW5vvvzjF91RHj4tpndHtJWWL7EH1jr15YMpcUavkxl30qaVQutUmAAwjS0XUdCBHL1gz3ATTcqAXUGNa7fUgiDbbAmYyKikXmCJ/wDKMS1+Rpl57Idn69InOkojU1CKhMhpkapFm5RBvbqMV/j1TMJmaxD6jQqtDLAKyx022FxYeWDOzXGaoTuNQanTqKo1DxKjyN9/DffYFgN8EccyEZusWk95V1joQyyPpb54wcaOiM1JUxe3bTNMpWq+pT+KxMkGJ5/PAuWz1RlAVJWILsCV0iZkR4gBJtcQTa+Ixkl+MkL4mXxAsCIHQGDfp9RjqiqKagmpV1Jp0D7sE8idxoEkXAJ2EYct7YQuK+KPQhwX7BlC5h6kaahH9PjMKJ+IAmCecYW1eJj7IO7ga3hifiKncAfn5YeZPjwzeUeoVCNSYF1mRAJE+nxfLFPXJ9/VPcqUV5I1WuLGxix3HO+NILTGT9sQZgw4O2qRJ2xpaTVQ6IjE6SYCm+nxCOtwB74L4rkmpsjPJgmwuIgiAf3jDXguaNGvQjd3QWb8JM6egBOkYpkWJ+D5atRp1Vr0mpq6a07waJNNrwGgkkM3rAw0z/aOl3dNqShWEX6x1HT1xZv+omWWtlxmE+8WoqQei20BTyLPUBPX/aMeS18q6yCpIU3Iwm6wVW7LjkMia3wkKHpshiTpVxYxzhdXzOHmaoJS4YHpqo71ihJBbw0jCAyfD4izE+eKt2QztR9VFQNWk2AOpwRB53hZ5efXFwz1GjV4flqAYByrNeCVLuW57A7RuesDHPz9Z+x0fp/t/f8AgBw/LURpC15iPham35AnBRy6U1YBg1Q6lE6SdGosJBEiZjbfC+nw+nQYmu6MyT4BsSp2J3WdwcLc/wAeLM1MFgjEBoctCWIhomRJxg05Oou0dEK4/nPv0CZqr3rG5ggxzJsd/PHfEmINKod2XSx81GNuoXQpBUagvwmb23i2+Ju0lOKWmLhhHyn9MdKVKjjcnJ2F8HU1G0oSCUbSxsNQEx1bnM+nXDo0CyN92fDaNYVl2uQ3xXkkzMk4ouTzzIisp0kQQT/Ppg3OahQpV3YuKinSCSdGlmSLnxLK8osRhRT9FKSrTnO53x6ZMA7dZPlyjn++LNwOruh+Fl2Hl09b4oFItvve5Ixd+EkBqLTAkf8AxP54qSFFjftFmxTytOrJFeVRXUwSeZMbqRLR5jbCNM9WrVGqVHBJCz4fCoHQRcnfEHaYufATIo1GgT+F9MGPIyPlgvgeULgKLkyY2mBMTy5yeQ9cU5NqhUvLAbjPFPhRAQziEEyQhPicn+prgdAD0wTlKEU4kaiLAb2va3ICbeWEmUctXqVHu8xYc4sANgAIGH2TcqV6mBtO/IYSGwmhVAGhmh1Bem2w5lhMcxyBwo4HndLVcsukrrtqBOrSZAJm0Rb0A54Z56mpUzy28iB5fy2F+XyuVNWosmnVDAUwZKsS0MrdIHWMa+RPhuey4ZOkVRQzK0LAhSPSDNxFthONa7xGN1ALKDOkAE7XAHIEgdd8c1HG+EDVOgbJ5VgviuYPOd9sA9hD/wDbvJ2qbdZRMEZCo5ALTbf0wt7ImFqp0b9I/TC9oa6ZaKQk22GK3xziCUqj6HY1O8vTkIhmdQV7HUylQSNjefDixcPUAkkmBJ9vPHnmfzku1RhIYu1+pqH9I+eGSTZtCTD6xUUQHDM61VKiCVYsyPEG0gmfhO/eXp5OnlwyU2StYs9SoC6sACFpqpshO7sJ3FoJAHZbM6BUN9RllIIHiNmkcxHLCvO03Zj1wpFRdBeXzJc6pkljJPMnn84w0V50t0N/Rhf6xhDlEKKwO4IP5H98MKMlXAJnSSI/0+IflhpkhVQBF0DZbfoMbyFXTSqdDP0j98DZxyGILaiLSRvHoMGUc3RpZYliKlRiV7rbSGEap5iw6fF5XpsCt1crdt7dR5TG9ueGlLMLWqirmH+7p6BJBcCAAF0mZSQAR0mMQZogsGO25HUaY/f54DqqRS0m2pwdvIRb3nEPBpGq9fXUKKxdJgGNOoA76dl6xhwnDihYeErEmQJvYQ24aLRt5HCnhNMAlz+Fbepw24bm301i0y6qAOYAdWn6fnhD9DelxhEaiKWXIVWA0s8l4aQrGFXSGCm4uZk7aReIVKlL7Pm2WKlIorbQSyswIvDBpZ5H9R6Y4zQUU6bPcLDFeoLkkDzjF3rcBy+byIjUrBKFNRq0hgrKqsNwd3Mx+ODsMJO1pUl4StFDz3GlehXKIyh6pdZIMalAYEjn4R88QdkHFMVCfi0eEQxuechhpIFwbje2Oe2vCWylTuD8IUMsc1JIBP8AqMefrjOAjwE+keyjGkcZEn5O2OF4rUp20q0mT6kRPzIMWuMMMxxA0vs9Gm9MatIcudU3llK35lpsJJgmIwgfMaSDvfEPahNOZpjcC4kk2ZifyxUnRNFg45xYUcuKYUEDMoxp7SvjedoEyimJHxLywVn83Wqux15RC6ITr73vFAVYlu7KzAiVJEE77kTO55fszr8bVWp93J1aV8bMR0vIkeuEWfzJQBUAKlRStYtBLFvUao9xjKUjSMUtsKqZTSW1VVqQQzd2ykFGsXVgTMGByI1CRgvJpQIUs2mjTTWYv3jBoKg7s0wb/hIvzwqdCBSkIrFDpK6UkGVhyI1MRPiPvONvwtiAXfuwYsHEkddIJt5mMQ0aRkyxcTpn7L3qKab5mr3ekkjQFLEjlMlpuIgemA+FcQcUEKg2LEAtG0EA+Eki+wgYG4rm37lEBMUm1KSSSZCgb+SR7444eLrexH6C/wBMbw+phyfbTvjPf52voCr3h+FUARYHiuSbmLeInyjBC8NdDRIAL0nRmSR+FwbGYnl++Aq2YqUqveU2KupsR1Ij33x1khnK7D7xu8DX1wVUTMkX1Lyi+ARac+RT4flssdQPehWDCCDTLVDaw0yu+0RgbK8PVqZF7gE+5LH9BiXthm9VagCbhST6sdO3pOJ8rWm62iP+Y5YWNgVLiXDGNanoV0dQBTemQARdiGIIYGNd5ne0Ya9oOFGLGHCgenwHY22P1xrileGkH4WLc/6XX/3YAfiM06ynV3i92Be7KrhSPT4T026YSrRtvBH9hcVPG5N9wb/rhtSSmiALFv3v+X/GBc3mNuUxaQb9SN+oxBUqeHfmbe/SN/3wJJA3ZNmtmuTeN/LYf5xlCtWr1FpwGY2EwoFtybAAC+IHqXUjrI+V5xrN5RWAmoilz4S+qL7bKQOQvHyxnLsuNew3MCmtFYYkEfiAiP8AbDD3OPRH7MJUyFKhVIDoFAZfFpMS0SZZSYHnjz2jkFrZxKS1B3TMBqa8AC/P8RBHvhlxfjLVa7VabMp1BaRBIgATy9BI88WpolxfRHleEMtSqqL3wpEo+nn8QBVTcmVxzVzOohaIYsZIUA6oEMx9BBwf2U4o1EsrLTqF31kuYaY3m4t4jEdb4fcPmqa/elF0qxQQU0sIOoDfnF+d+gGXJNLTXjg5YUXPZnVUqO0AkEaSfFHIn3g+2Duw/GQMxrZKjAAqop7gEf3KJO5vhX2gypvVFRe72pguWY26QW+Kd7XF98Ddns4KL3dk81ANue/T9MXnZmrsbVcuRmmCgr3g1IKnhmZA8UkC4I39TbBFcVqA+9pvTJ+Ek6lM9GkqfY4E4txbvClMKW0MWSrYEioqsysAIMMJB5AkYbcL4+UU03aoQ40gJBibfCbNv/zgVWOQFRzetgKh0Ui3ieJIkRYfijpGFr0FXNVAjl0BBDmJbUmqZBImScENnWgIhklW1bCyaiRtIUBZi23XC7g6wk9ST9D+2LxYQm2z0DgSRlkaSWYamMAX+HYWsFA9sFkeWBuz7/8A21P/AHf+bYldzqtgAEo5tGLEGTtPL5YVdmawV8xJtq5f3VMJqVVhzO/IY64RVirUn+qf/UT7b4V6houlap920sEBUqC1txAnFE4jpXwggwpSQZE3OGXaDiL92dM2AIvNpG/titJxEMfvFAm2ofrgYjXBswQYxYs1lh4nbQgHWSTaNvw3ve+Kpw7Omm4dQNQBib3iMcvmWY6mOpje+w9sKwGmYC3KsCCIt88GcOjvFk2bSfmIP64R0QSwJInaLc/4MOuG5jSEIsSrIT5Xt7zgA4zAOo2539ef1nAeYO3qMTcUzgp1HWCfETbox1D6NgGpn1aLG2GAUKgLKD7/ACOIeN5lqhXUZMGT/b4B9FGIqVQFgRyv8hOIKrggSfEI/Uk+xi3nhMpdBmWqhUkiZuAdueC8nVPdsTuzAfMQI+eBWrJopgm9ptYbfrOCiwNOFixUSDa7wt+XriWy0lTYdmUk3+FU/SP3w+7OUsyuVarQqhkVZek4HiVag06WglWUkt0scV/i3EaaA0h4mUaTyuLQcT9nePijk82Deow7umAP/wBiVUJ6QA7H/aOuBJl8jj12Adue0X26qtUKUVaapptuLs3ufyxvh6EU9t/+P0whzDW9CP1w4yvFzRADUiym8a7bm0abb40TSZzkhplvYjn1tg3tUv39Kp/SlMEepZffbAVHjdAFiUqKCRAs0Xkcxa31wF2g4itaqlRNgoBF9wzHp5j54JOwLRml1ZekVsZAEiPwtPnyA0+uFubo+AnV4klYtGprEiP87YIyOeH2ai1Qg6u8hVmQUDXMAkAC5P8AnC/NccFRBTRYRTJY2JOmOXLY3vYbYxldm0KdIMydRXjUAyFRuPh63EEes+2GaUaKtOkgcmYlyekN+EegnzxX8tQqpTDim/dEnx6SVifTbl1kYY5PNsob4WpX0sdj08gfcXHLD1oacYy0NznD9dGrpEkkuCLkwpJk9QF+mEuUqghZi2/5YsXA0Wqz+IwgkkAqGnYLIjfePrOKXwrhdWvmO4SdUnUf6YPib+dRi+NtKjPmkpOy89nOEfaKsxKKRzjU3ITyFpJ6DyxmX4orZnMCkXal4QlQiBUKkgtIEGdRI3MRODe0jDI5IU6Ihq33amb93E1X6y1qc8gzH8Qwt4FURsvTC+HSIKzsf5fGsn6MY7oNnz3mZudgvv8AF+4w6yA0jzMX+Ywp0zXcxaF/LDbLqZ/QYn9yhdxukt+pgfOf2xU8y0HVAEqPqBP8/wAYuXGANekmNUdJ2YD6xin53L6AUMMVPxD8QHPy9MSMHp1tQvci369LzbnjoG2xj/P5YAVtJwXl7jCTAko1JI57zfyOHGeyqslPU7KIpKBpnly6fw4Rq4Vr7Df+DHdPM94yMWshUFZiQu3oSJE4lrR2dpQ+8Q/DIMGT4WXUCsdfgOGjUoFNRuCzwL2aACfOF/8AUMK80+quAkMjVdYJHWNQYHbzHpiTLrUpsHUk2uWljYgR1tpGCgsY11ZIZQSy+IDoVvI/PC+vxZ6kswa5Mk8yTBv6kYMHFmcSU1SbMNRvN/wg9euFvEdVgBCwzgAECVvF7n4cFIdtAp1knX+IhvWJH6/TGwqs4V30Kd2gmB6C+CmpKKjD8ICnrAI1R6SThZXMsT54ZI4zeXFMgU6iVQbgoZIHnyHzxxQyzFxqJkXAEiDyM/riHJiw39v5c4cU1YLAUgNeJgmNyeYHngA19hSXYC6kbm5kXM874Cy5hQvIT+RwdljCkW3mQfXcTbC1XmSP9X5HDBHoHZo6spT/AN3/AJHE9RoOEHZzjaU8sqNMifqScS5jtCk7HDAq2T4igPiOCeGZpPtNUlgEK+EnYnwfviuJR9fliSDpjoZ+mEgLZnM9S5kWwtSjl2YmBB+Q9Byxxw2lUcBQobzicS5/hRVGbw6osAIwwEvFKQRoUDTyI5j9DjS5VAqtUdvEJCqLxMTJMRII9jiHMZt3RUYjSk6RAETvfc++DOJ1vucsgiBTJJEwSXbkdiIvHOTzwgOTToxNN6moXCuq8t/EGjblG+JqdeFnowP6HC/Lb+UHBKRoYCSIP8nAAzPCjma9FFIU1KbCTtqpq2/qFQe+EdSgVJVgQymCDuCNxiw9mOM0qRcV0LSBoItHXc7G3yws4uEas5pghCdXiN77+0zhgG5fJ0Vya1Lms7splrBLg25Ta5vvhYaEsVB636+fl0wyoUabUVDuUYEwQpIIN7mInf2wDnqxRtKsGA2I+WJaKTRHkeGVKzqiwCRMsdIAvufbDXhFGnSZ6dQjVEPzFm1WMREAXGI+GZyVmG8ICzPmx+V9sMlrkeLQBbfrikiWJeLU6XeI1Ni+sS4vZvU72/LHXF6miCqkKbbx4lAnzAhhiDiNSaxZbAQLemJ87QFWmSDDq1g0AMpF7/1Aj5HyxL7H6FNSuXMAfEQfOcWTNcOam0miSQYYiprIIJBsQOYMG4wgz/DKtEI1QQHBKEMrgwbiVJgjob7YacFztIv40qtv4abEF5v4jqEkH5ycVHexEXEaKFAQlQMWgAi9vi5ktG0/scM+zXY987TLCqtNVYqdSGZgGAJvaMccezmWbL0VTLPQqh38ZI8SS3hZoBZ5K+2DuzvFGKaDWIYkknwiALTytA54KAsWX7CrlwXpZlwQjAnSp3XxAeR6Y8yzVWohKMx8J02jcb3Hni9Vs82yVu9BH4TI6QYPhby9OuKhx/LslVrt4zrA/umfW43GBrAPVeyeWnIUkq+KUMgnkSYHyjHm3EarUcxVpkA925USAzET4bkXOmLnDPJ5/NsiimSwAAldrbi1gRhPxsOMxLxqKqTqv1E/QXwPoBlluIvpBWXLbwIgA/DAMCI5dcXbsnwxaatVYaalaGqH+lBy8p/fCH/p84ak4ZBZ7W2BA+sg4m7ZcW7rLigjHvKl6hifAGKqs8pCj2J64uH5In+Cu9ruOtmc01SYQDRSXoikj5kifcDlgbg2Yca1vAgn3tv8rYNbIo+Rp11BLLUKuDzneIGwN78pxnATrrlDpgqT4DIG3S3v54lqxrCOnxZ6IZqiSsmCpAPluDjql2mqMBppydxqO/SwAnDDtDkkSiXv4SNJvZjYExyxX+FBr3XwTtfrAwnawaO8txqo1RtW87CAJFul8T8TJDqSLOPqP8RhPl+HVC4i98XrN8D77K6RaqsMh8xy9xI+WEkBQ83Tx3kavznEgYuIZYK7mYPvgOiCC0XgSYExfc9BJGEMPdeYwGiQT/aduUQSR5wDg3LVxHi9cS8IRKlYGoSqEwAIkk9fL0vhgH5JKnd6NZCsBI9L3xBW4iqnQQzFZuLGfflbf1xYs4lOn8Ksw0k6hAC9J6+gxVqdJyYXSSR1Un1F5B39LYUnQIK4Vn6dMaCTquRYwRHvsZwr4jxHvWULsoIn+okk/IYyvwmqZaF38QBBI/1RJt/DgvIFEprBEkOHEkg2OkxtPn5YQyKlTim3pf3wuqGBhhXqnQF/3Hznb6fnhe99t+WGInGeKk6D4ZtI5csaq8UqEETAO8WnGszRc6mZdJJJIjTBkyIP5YDVSTAwAENTPdhyTBMAcufn5dMSZKobjlB/I4vnY7II2SQsoaS4MrI+Mi+FXaDszSoBTTLfeVAgkghQwO3M+5xVexWLeCUtStMgcjeDyxJVyomxxbsvw5URUVRCgDaJ8/U745fJD+kfKcOhWUQrfmfQf4wSlJdQMmNNwWG87jltONNUWD4Z/wBxP6DBWWCqB4AOhMn/AIxJQ54RWo04lSSP6XE++HeWzWWJlg0nrJxWRmSvMH/bP1wTRrs+6qfUXw0wC+LcHyzglZU+e2KbnciQq3BALAW3E7+dyRi6UcprsVjzEYr/ABrgNTWTSqSvSY5c+RwMCuV8vojVuwkC+0kfmDg2iCKLAUnLGNJAMeZPnhjl+zsgGrUGrkt7DpMRzxZuDZMU9tLfM/XCAo68EqG7AgnynE1ThLiGm426Y9NTM28TC3KMTHMoQPgt1Aw6EeW080yC6KT7QREbfWcCU6ZqMJjfkJO2PTM2yM16aMsbRB9rXxXuL8BV75c6GJupJFueAZVBRakpLAwTZhtgevXZ43gbb4s+T7MZjxLUZNLAqZ1Nvz9QYI8wMO8r2cy9ONbhyP8AT/nCoChZfLE7b9IJwUq1qcEAnyOPS0bLU9qI9gPzxHWzVFv/AMZ9/wDnDoR5pnszWqJoKDSWDWA3AiR0xHw/MhWAMU2EQ5EwQd/LHp1HuTtR9JGOczwahVHipL8o+uAZSKudotq76p3twSQIJI8+WGnDuymVemtRjUAYTpaVjynn64a0uxuWJHhj5nDQ9maZUBGZYvcYYFdzlPL5VDSphdcyCWYzawF4PUzis8Z4oaoBZYYbkCB5CMX7M9i9fxMjdJUz85wNW7GqAVWms9bj/wB2B6BW+zfag0F7qAZYm9okC30wNx/MPmMyh030gWvYGeWGVb/p7VJsQPafyxDW7F5nLFal6kG6pMxHrthAZwXJ1VEBGYFphJBUj+omIkRGAeIcPzLOWNGoo6tyHmcNOHcMzVSsToqUQV+IwI2i+5NhbFtrq9SktKqARsSNzH64qxNFHWitKh3TOjMW1kiQVkAQDY30ibchgDhPEjSqs+nUAIN4MEi4PP0xbanYynM988cpUGB0k44o9iKJN2qH3AB+mESuxXx3i6VcuySdwwuNxhRwKmGY6jynyEeW30xcs12CosvgNRT/AHA/phNmOw9dCe7qg+TCDhNMoY8AakakSCRYSYk8oH6Ysj8fo5Z4cyQASqjVAnnyU+Rx5rV4RmgdOkDzBjDPOcHquxq94FdgNQmdhG/PbDtipCHjDhq9V1LaWqMwnzM7eUxifs9nlpNV1rrSpSam67SGI58iCAcEf/TFUn41+eCKHZVjvUXE6UV2s0MQpMcpIwx4CFFTvG8QQiwMknl7YYLlfsxtT1sSfHuALQAI+s4myFRqjnXSlZs2gLadpgFvngAzN8c1nToOkkWjz8hJwFlswFaWI1AwFA9PkMX6kuXpLIQEi9t8eY5lHFZmUlSzMR1uZFonBJAmWDNUtKNVBBMMWAMAKQVtza5FvM4RUOKAUmp06Q1upDOfEYtOkRYwN8NuH8ISoGFbMuAd1AaSZkeGL36jENTgDU6oFI97zEgBh6jVaf0wqHYOEVlguARpEE8goG2+AsxRvCxfqYHS84s+X4TWqMFqooUf2qR1MzJwXmOzVA/EYHWTh0IqeSVWilq0gSDBJDHqA0aZxnEOE1KJ1eFl3lWU/TfFgq9jMuVlM0AeQYA/qDiXg3ZdVcF66MgOyqb+52GCgsA7OdsKuVVkpsNLGTTdAwB5lTIKz8sNOL8d+0UsszUwCM3TuogMINsWA5bJqP8AtrP9v+MCcYyKVBTClVFOotQchKza3rihDls4jfgj2wJW0E8vphXVrEXZ0j/SWP64ifiCjesg9ZH64BAGXySaCYv1gdfTBOXyNNiQUHLr++MxmIKIs5lFUgKI9MZTJkDU1/PGYzAB1m8+9L4TP918d5PNtUXW1jtaw5/tjMZhgCVarJV8LEGwmbmTfe2GDUojxMZ6md9/LGYzABy58djFv5viBc2zCWMxyMkb+uNYzABlXMEEG1xteNvXAycUqC4aPL+XxmMwAbfjdUpBPvefnOJshmGcSWYehI5euMxmADipnnAI1Ex1xvLcSqRJM+37YzGYADTnnNpj0thbX4vVBIDkAe8/OcbxmBAby/GKhYAncxNx+RjDPLcSqlyutokDfljMZgAlzHGqtNoDSJjxSeY88cV+PVSQJHtP743jMMA3hvEapg6257Y1xHiVS/i263xrGYTAlyWdfwyZnqBhlUzB0k2ttjMZhgK6fFKknb5YmfitQrHh+XljMZgAUHilSYsNtp/fE+dzrgiDyxmMwgFdbPOQZOxHIc8c1K5icZjMAEtAgi4GNugnGYzDQgA1TPvgrL09W8/wTjeMwxBNTJrPPbHL5OmZDKDHWcZjMIYPRyoCsAXAvYO3741lMkqDwFhIk3mfnON4zAgIc07f1E+uAqlZhME7DGYzAAHmHJF8S5Suyix3/wA4zGYANZis3JiPQ4lyubePiO3XGYzABy9Yz052wPXvvjMZg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6" name="Picture 10" descr="http://3.bp.blogspot.com/-CQA5tXVCLeI/TiNffVc5uAI/AAAAAAAAATs/y_hORejA-5A/s1600/dwarf_head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0" r="2814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405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Smaug</a:t>
            </a:r>
            <a:endParaRPr lang="en-US" sz="54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5271" y="2224825"/>
            <a:ext cx="2801557" cy="38115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big fierce fire breathing dragon with the scales of a roof tile and has the breath of a flame thrower he is Smaug. </a:t>
            </a:r>
            <a:endParaRPr lang="en-US" sz="2800" dirty="0"/>
          </a:p>
        </p:txBody>
      </p:sp>
      <p:pic>
        <p:nvPicPr>
          <p:cNvPr id="5122" name="Picture 2" descr="http://img2.wikia.nocookie.net/__cb20121013124111/lotr/images/b/b7/Smaug_the_Golden_-_The_Hobb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277" y="1094704"/>
            <a:ext cx="6606862" cy="504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63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Lego Hobbit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Lego hobbit (released late 2012) was totally awesome! They redesigned the movie in Lego its awesome. Check out this upgraded helms deep.</a:t>
            </a:r>
            <a:endParaRPr lang="en-US" sz="2800" dirty="0"/>
          </a:p>
        </p:txBody>
      </p:sp>
      <p:pic>
        <p:nvPicPr>
          <p:cNvPr id="6146" name="Picture 2" descr="https://encrypted-tbn3.gstatic.com/images?q=tbn:ANd9GcSzHaUi48julemWfKSNVKnPzAbyFDq5xwFxPrAPnYyluucMz0rB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9" r="1453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09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Skyler and Marcus.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318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189</Words>
  <Application>Microsoft Office PowerPoint</Application>
  <PresentationFormat>Widescreen</PresentationFormat>
  <Paragraphs>16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HOBBIT</vt:lpstr>
      <vt:lpstr>The Hobbit.</vt:lpstr>
      <vt:lpstr>Bilbo Baggins</vt:lpstr>
      <vt:lpstr> Gandalf The Grey</vt:lpstr>
      <vt:lpstr>The Dwarves</vt:lpstr>
      <vt:lpstr>Smaug</vt:lpstr>
      <vt:lpstr>Lego Hobbit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HOBBIT</dc:title>
  <dc:creator>Craig Wilson</dc:creator>
  <cp:lastModifiedBy>Craig Wilson</cp:lastModifiedBy>
  <cp:revision>8</cp:revision>
  <dcterms:created xsi:type="dcterms:W3CDTF">2014-04-15T04:11:39Z</dcterms:created>
  <dcterms:modified xsi:type="dcterms:W3CDTF">2014-04-15T04:58:37Z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